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822B5-B7A7-48F3-84C0-7A2EAC0CB398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43D7-EE35-46DD-9182-572A948254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http://www.wimp.com/boyspeech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62BA42-E7AE-48F7-A38C-784C2C75F259}" type="datetime1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9/15/2011</a:t>
            </a:fld>
            <a:endParaRPr lang="en-US" dirty="0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t>Assessment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3E4D539-9523-4FCB-B834-7F50FD10620E}" type="slidenum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BFE01-F2CB-43CE-9EAE-5615B58E8C6E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F6EC-ABC1-4CF6-8FF8-7B61218C7B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mp.com/boyspee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777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057" y="1724696"/>
            <a:ext cx="64674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04986" y="159739"/>
            <a:ext cx="68768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kern="1200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MS PGothic" pitchFamily="34" charset="-128"/>
                <a:cs typeface="Arial"/>
              </a:rPr>
              <a:t>A young man explains 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kern="1200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MS PGothic" pitchFamily="34" charset="-128"/>
                <a:cs typeface="Arial"/>
              </a:rPr>
              <a:t>his mindset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esmaykat</dc:creator>
  <cp:lastModifiedBy>esmaykat</cp:lastModifiedBy>
  <cp:revision>1</cp:revision>
  <dcterms:created xsi:type="dcterms:W3CDTF">2011-09-15T18:57:05Z</dcterms:created>
  <dcterms:modified xsi:type="dcterms:W3CDTF">2011-09-15T18:57:24Z</dcterms:modified>
</cp:coreProperties>
</file>